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3"/>
  </p:notesMasterIdLst>
  <p:handoutMasterIdLst>
    <p:handoutMasterId r:id="rId4"/>
  </p:handoutMasterIdLst>
  <p:sldIdLst>
    <p:sldId id="45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 autoAdjust="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936"/>
        <p:guide orient="horz" pos="3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5" d="100"/>
          <a:sy n="115" d="100"/>
        </p:scale>
        <p:origin x="507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11/09/2023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11/09/2023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
##-AccessibilityAssistant: Skip layout check-##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59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hyperlink" Target="http://www.designguide.ku.dk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image.ku.dk/shared/aZwD18034DnM3TYEw9XagEF6kxI6MLkV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Klik for at redigere titeltypografien i masteren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Klik for at tilføje titel</a:t>
            </a:r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/>
              <a:t>Navn på oplægsholder, KU-enhed, sted og dato</a:t>
            </a:r>
            <a:endParaRPr lang="en-GB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1939100-E010-4143-9AE4-D4252D808A58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28775"/>
            <a:ext cx="11012487" cy="4673600"/>
          </a:xfrm>
          <a:solidFill>
            <a:schemeClr val="bg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en-GB"/>
              <a:t>Klik for at tilføje overskrift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CA84-DC5F-4F54-86C4-3A3F71268220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baseline="0"/>
            </a:lvl1pPr>
          </a:lstStyle>
          <a:p>
            <a:r>
              <a:rPr lang="en-GB"/>
              <a:t>Klik for at tilføje overskrift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F1A1-6766-441F-9F00-E93D521E50F3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256D-1A02-4FDD-AA38-4D8490006FD4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3" hidden="1">
            <a:extLst>
              <a:ext uri="{FF2B5EF4-FFF2-40B4-BE49-F238E27FC236}">
                <a16:creationId xmlns:a16="http://schemas.microsoft.com/office/drawing/2014/main" id="{619D26E9-5B2E-9EAD-7ADF-91C2F6F5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0A4E1C7-F811-4F51-BDA9-17EBB9618420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4" name="Pladsholder til sidefod 4" hidden="1">
            <a:extLst>
              <a:ext uri="{FF2B5EF4-FFF2-40B4-BE49-F238E27FC236}">
                <a16:creationId xmlns:a16="http://schemas.microsoft.com/office/drawing/2014/main" id="{8A951072-2ED2-FF27-14A1-979FCDF1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Pladsholder til slidenummer 5" hidden="1">
            <a:extLst>
              <a:ext uri="{FF2B5EF4-FFF2-40B4-BE49-F238E27FC236}">
                <a16:creationId xmlns:a16="http://schemas.microsoft.com/office/drawing/2014/main" id="{E8D58753-B44C-E044-E735-98262605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bulletli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1008062"/>
          </a:xfrm>
        </p:spPr>
        <p:txBody>
          <a:bodyPr tIns="154800"/>
          <a:lstStyle>
            <a:lvl1pPr>
              <a:defRPr sz="6600" b="1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tilføj 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2239315"/>
            <a:ext cx="5356800" cy="4063060"/>
          </a:xfrm>
        </p:spPr>
        <p:txBody>
          <a:bodyPr vert="horz" lIns="0" tIns="0" rIns="0" bIns="0" rtlCol="0">
            <a:noAutofit/>
          </a:bodyPr>
          <a:lstStyle>
            <a:lvl1pPr marL="363600" marR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b="0" i="0" baseline="0" dirty="0" smtClean="0">
                <a:solidFill>
                  <a:schemeClr val="tx1"/>
                </a:solidFill>
              </a:defRPr>
            </a:lvl4pPr>
            <a:lvl5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  <a:lvl6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6pPr>
            <a:lvl7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7pPr>
            <a:lvl8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8pPr>
            <a:lvl9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Klik for at indsætte tekst</a:t>
            </a:r>
          </a:p>
          <a:p>
            <a:pPr lvl="1"/>
            <a:r>
              <a:rPr lang="en-GB"/>
              <a:t>2</a:t>
            </a:r>
          </a:p>
          <a:p>
            <a:pPr lvl="2"/>
            <a:r>
              <a:rPr lang="en-GB"/>
              <a:t>3</a:t>
            </a:r>
          </a:p>
          <a:p>
            <a:pPr lvl="3"/>
            <a:r>
              <a:rPr lang="en-GB"/>
              <a:t>4</a:t>
            </a:r>
          </a:p>
          <a:p>
            <a:pPr lvl="4"/>
            <a:r>
              <a:rPr lang="en-GB"/>
              <a:t>5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D13A21B6-F7F5-D15B-402D-6C21868F87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6000" y="2239315"/>
            <a:ext cx="5356800" cy="4063061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 marL="1072800" indent="-352800">
              <a:lnSpc>
                <a:spcPct val="90000"/>
              </a:lnSpc>
              <a:defRPr lang="da-DK" b="0" i="0" baseline="0" dirty="0" smtClean="0"/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dirty="0" smtClean="0"/>
            </a:lvl4pPr>
            <a:lvl5pPr marL="1072800" indent="-352800">
              <a:lnSpc>
                <a:spcPct val="90000"/>
              </a:lnSpc>
              <a:defRPr lang="da-DK" dirty="0"/>
            </a:lvl5pPr>
            <a:lvl6pPr marL="1072800" indent="-352800">
              <a:lnSpc>
                <a:spcPct val="90000"/>
              </a:lnSpc>
              <a:defRPr/>
            </a:lvl6pPr>
            <a:lvl7pPr marL="1072800" indent="-352800">
              <a:lnSpc>
                <a:spcPct val="90000"/>
              </a:lnSpc>
              <a:defRPr/>
            </a:lvl7pPr>
            <a:lvl8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/>
            </a:lvl8pPr>
            <a:lvl9pPr marL="1072800" indent="-352800">
              <a:lnSpc>
                <a:spcPct val="90000"/>
              </a:lnSpc>
              <a:defRPr/>
            </a:lvl9pPr>
          </a:lstStyle>
          <a:p>
            <a:pPr lvl="0"/>
            <a:r>
              <a:rPr lang="en-GB"/>
              <a:t>Klik for at indsætte tekst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4</a:t>
            </a:r>
          </a:p>
          <a:p>
            <a:pPr lvl="4"/>
            <a:r>
              <a:rPr lang="en-GB"/>
              <a:t>5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259-92F1-4C32-A312-C73CE2167131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79C41-6576-A494-B4DF-8A34076DB9A1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381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  <p15:guide id="3" orient="horz" pos="1410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én bullet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sz="32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Klik for at tilføje overskrift</a:t>
            </a:r>
            <a:endParaRPr lang="en-GB" dirty="0"/>
          </a:p>
        </p:txBody>
      </p:sp>
      <p:sp>
        <p:nvSpPr>
          <p:cNvPr id="3" name="Pladsholder til indhold 3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da-DK" sz="3200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GB"/>
              <a:t>Klik for at indsætte tekst</a:t>
            </a:r>
          </a:p>
          <a:p>
            <a:pPr lvl="1"/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5082-3ECA-430B-8AFE-6C0254841555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748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8">
            <a:extLst>
              <a:ext uri="{FF2B5EF4-FFF2-40B4-BE49-F238E27FC236}">
                <a16:creationId xmlns:a16="http://schemas.microsoft.com/office/drawing/2014/main" id="{3E866D85-79EE-184D-80E1-3ED545621736}"/>
              </a:ext>
            </a:extLst>
          </p:cNvPr>
          <p:cNvSpPr txBox="1"/>
          <p:nvPr userDrawn="1"/>
        </p:nvSpPr>
        <p:spPr>
          <a:xfrm>
            <a:off x="421280" y="612884"/>
            <a:ext cx="1167618" cy="871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0" b="1">
                <a:solidFill>
                  <a:schemeClr val="tx1"/>
                </a:solidFill>
              </a:rPr>
              <a:t>”</a:t>
            </a:r>
            <a:endParaRPr lang="en-GB" sz="15000" b="1" dirty="0">
              <a:solidFill>
                <a:schemeClr val="tx1"/>
              </a:solidFill>
            </a:endParaRPr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1B53F7DA-513D-4E4A-A901-E83A56F29A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Klik for at tilføje tekst</a:t>
            </a:r>
            <a:endParaRPr lang="en-GB" dirty="0"/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E095D626-8544-1B49-AD85-894AF4011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5934971"/>
            <a:ext cx="11012400" cy="36740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500"/>
              </a:spcBef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Navn, kilde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2271-5E3D-4E06-BC0A-7C1022408CCC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86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6056-13C4-B341-9D8B-68EA383036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27812"/>
            <a:ext cx="12192000" cy="955506"/>
          </a:xfrm>
          <a:noFill/>
        </p:spPr>
        <p:txBody>
          <a:bodyPr anchor="b" anchorCtr="0"/>
          <a:lstStyle>
            <a:lvl1pPr marL="0" indent="0" algn="ctr">
              <a:buFontTx/>
              <a:buNone/>
              <a:defRPr sz="6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Klik for at indsætte tekst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A67884-B97F-CB46-AABC-75F5273BB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59852"/>
            <a:ext cx="12192000" cy="955506"/>
          </a:xfrm>
          <a:noFill/>
        </p:spPr>
        <p:txBody>
          <a:bodyPr/>
          <a:lstStyle>
            <a:lvl1pPr marL="0" indent="0" algn="ctr">
              <a:buFontTx/>
              <a:buNone/>
              <a:defRPr sz="6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Klik for at indsætte tekst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93FE-D5FA-4E0E-8FFF-8F10D57A1EC1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45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DF7CB8-A29D-FD7D-E01C-9FA290029336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593043" y="992701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spcBef>
                <a:spcPts val="0"/>
              </a:spcBef>
              <a:buNone/>
              <a:defRPr sz="6000" b="1"/>
            </a:lvl1pPr>
          </a:lstStyle>
          <a:p>
            <a:pPr lvl="0"/>
            <a:r>
              <a:rPr lang="en-GB"/>
              <a:t>1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9F43-7DCD-0386-4C37-C66F637D75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35309" y="992701"/>
            <a:ext cx="3590534" cy="11628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0FE321-409A-CB41-0D2F-3A239A66393D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6092802" y="91122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</a:lstStyle>
          <a:p>
            <a:pPr lvl="0"/>
            <a:r>
              <a:rPr lang="en-GB"/>
              <a:t>2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5D9037-4808-3FB4-8291-164C228C83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8265" y="911224"/>
            <a:ext cx="370582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F98610-1AA8-ED76-CB97-422A1761A3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72868" y="240982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/>
              <a:t>3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C99C31-A019-EB05-99AD-9B5C4892C3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20656" y="2409825"/>
            <a:ext cx="3113087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112A83-1D6E-E31B-3869-56E056FE8E0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8200" y="2970213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/>
              <a:t>4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5507CD6-BB87-26DA-1CB3-C86DBC2ACD1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35988" y="2970213"/>
            <a:ext cx="306546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EED4611-1BCD-13B0-4F45-DAEAB35290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58913" y="449897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/>
              <a:t>5</a:t>
            </a:r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3B6A4E6-E617-BAD1-0112-A96754231B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814435" y="4498975"/>
            <a:ext cx="293866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135649F-22C1-794A-F31C-7DC6EA04B2E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72225" y="513804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/>
              <a:t>6</a:t>
            </a:r>
            <a:endParaRPr lang="en-GB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5999C3D-9DB2-8B28-1D0E-EDC2C950F6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20013" y="5138044"/>
            <a:ext cx="334327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6D0-1C54-4AA2-B3C6-9EDE760637A2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64ADEF-11A6-3C5E-1BA5-4CA81A2F71C9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784342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19F3-EBEC-4665-8131-8E409DE99ADE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6C2CA-F7BC-1643-99E7-A7AF34D16F06}"/>
              </a:ext>
            </a:extLst>
          </p:cNvPr>
          <p:cNvSpPr txBox="1"/>
          <p:nvPr userDrawn="1"/>
        </p:nvSpPr>
        <p:spPr>
          <a:xfrm>
            <a:off x="-1219200" y="-22273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92B83-0AC6-A343-9007-FC3430F06E87}"/>
              </a:ext>
            </a:extLst>
          </p:cNvPr>
          <p:cNvSpPr txBox="1"/>
          <p:nvPr userDrawn="1"/>
        </p:nvSpPr>
        <p:spPr>
          <a:xfrm>
            <a:off x="4531540" y="2322414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ACD76-9286-81DA-B95A-33C567818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3" y="620712"/>
            <a:ext cx="11012488" cy="86485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/>
              <a:t>Klik for at indsætte tekst...</a:t>
            </a:r>
            <a:endParaRPr lang="en-GB" dirty="0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79DDD350-47B3-3DAF-DDC1-39725F8B959E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1478044" y="1850705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6F92D26-3C4A-BE86-A701-D767C111FE07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358802" y="241670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76900F8-7802-5F50-6A9A-E75ED0B3EC0B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2869616" y="3779962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46C4547-72A6-0EEC-A5AF-48DBCE377E13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7101336" y="416844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C0FCDE3-3080-15ED-F757-BF51628B67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8964" y="5623418"/>
            <a:ext cx="11012486" cy="678958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6pPr>
            <a:lvl7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7pPr>
            <a:lvl8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9pPr>
          </a:lstStyle>
          <a:p>
            <a:pPr lvl="0"/>
            <a:r>
              <a:rPr lang="en-GB"/>
              <a:t>...klik for at indsætte tekst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965C0B-FFD6-8BEB-537E-1AEDA679D666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20734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master</a:t>
            </a:r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Klik for at tilføje titel</a:t>
            </a:r>
            <a:endParaRPr lang="en-GB" dirty="0"/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Klik for at tilføje undertitel</a:t>
            </a:r>
            <a:endParaRPr lang="en-GB" dirty="0"/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/>
              <a:t>Navn på oplægsholder, KU-enhed, sted og dato</a:t>
            </a:r>
            <a:endParaRPr lang="en-GB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3EC545E-1E39-4013-A907-D4C8F3E3A8B4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le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9757" y="842657"/>
            <a:ext cx="11012486" cy="1141268"/>
          </a:xfrm>
        </p:spPr>
        <p:txBody>
          <a:bodyPr/>
          <a:lstStyle>
            <a:lvl1pPr>
              <a:lnSpc>
                <a:spcPct val="90000"/>
              </a:lnSpc>
              <a:defRPr sz="66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Indsæt overskrift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B9D2-A192-42E6-9020-F3EAB57A6114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402571">
            <a:off x="985914" y="2449156"/>
            <a:ext cx="4115489" cy="2817262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080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533356">
            <a:off x="5893725" y="2510306"/>
            <a:ext cx="5462634" cy="3596788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360000" tIns="1080000" rIns="36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F33A7-1D81-AB36-A3BB-FC35AF2B3579}"/>
              </a:ext>
            </a:extLst>
          </p:cNvPr>
          <p:cNvSpPr txBox="1"/>
          <p:nvPr userDrawn="1"/>
        </p:nvSpPr>
        <p:spPr>
          <a:xfrm>
            <a:off x="0" y="-310243"/>
            <a:ext cx="6825343" cy="310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D2255-9E79-5D04-C4A9-288BF0CCD6B2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en-GB" sz="1400" b="1">
                <a:solidFill>
                  <a:schemeClr val="tx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106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9CB1-FD99-442F-B632-7502FA9A3C45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9757" y="2890520"/>
            <a:ext cx="3433685" cy="3403600"/>
          </a:xfrm>
          <a:solidFill>
            <a:schemeClr val="bg1">
              <a:lumMod val="6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52160" y="612233"/>
            <a:ext cx="5749290" cy="5681887"/>
          </a:xfrm>
          <a:solidFill>
            <a:schemeClr val="bg1">
              <a:lumMod val="7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0" tIns="1080000" rIns="54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43FCB96B-CD6D-B9F3-A688-74E5893485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55041" y="1961476"/>
            <a:ext cx="2336801" cy="2294929"/>
          </a:xfrm>
          <a:solidFill>
            <a:schemeClr val="bg1">
              <a:lumMod val="8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18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23C8CB-D006-2AF2-DF37-08254005F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3"/>
            <a:ext cx="4602877" cy="100806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Klik for at tilføje overskrift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714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høj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20891566">
            <a:off x="1018941" y="1976793"/>
            <a:ext cx="3832754" cy="3749640"/>
          </a:xfrm>
          <a:solidFill>
            <a:schemeClr val="tx1">
              <a:lumMod val="65000"/>
            </a:schemeClr>
          </a:solidFill>
          <a:ln w="146050" cap="flat">
            <a:solidFill>
              <a:schemeClr val="tx1"/>
            </a:solidFill>
            <a:miter lim="800000"/>
          </a:ln>
        </p:spPr>
        <p:txBody>
          <a:bodyPr lIns="0" tIns="1224000" rIns="0" anchor="ctr" anchorCtr="1"/>
          <a:lstStyle>
            <a:lvl1pPr marL="0" indent="0" algn="ct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Klik for at tilføje 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783580" y="2097067"/>
            <a:ext cx="5817869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tx1"/>
                </a:solidFill>
              </a:defRPr>
            </a:lvl1pPr>
            <a:lvl2pPr>
              <a:defRPr lang="da-DK" sz="3200" b="1" dirty="0" smtClean="0">
                <a:solidFill>
                  <a:schemeClr val="tx1"/>
                </a:solidFill>
              </a:defRPr>
            </a:lvl2pPr>
            <a:lvl3pPr>
              <a:defRPr lang="da-DK" sz="2400" b="1" dirty="0" smtClean="0">
                <a:solidFill>
                  <a:schemeClr val="tx1"/>
                </a:solidFill>
              </a:defRPr>
            </a:lvl3pPr>
            <a:lvl4pPr>
              <a:defRPr lang="da-DK" b="1" dirty="0" smtClean="0">
                <a:solidFill>
                  <a:schemeClr val="tx1"/>
                </a:solidFill>
              </a:defRPr>
            </a:lvl4pPr>
            <a:lvl5pPr>
              <a:defRPr lang="da-DK" b="1" dirty="0">
                <a:solidFill>
                  <a:schemeClr val="tx1"/>
                </a:solidFill>
              </a:defRPr>
            </a:lvl5pPr>
            <a:lvl6pPr>
              <a:defRPr b="1">
                <a:solidFill>
                  <a:schemeClr val="tx1"/>
                </a:solidFill>
              </a:defRPr>
            </a:lvl6pPr>
            <a:lvl7pPr>
              <a:defRPr b="1">
                <a:solidFill>
                  <a:schemeClr val="tx1"/>
                </a:solidFill>
              </a:defRPr>
            </a:lvl7pPr>
            <a:lvl8pPr>
              <a:defRPr b="1">
                <a:solidFill>
                  <a:schemeClr val="tx1"/>
                </a:solidFill>
              </a:defRPr>
            </a:lvl8pPr>
            <a:lvl9pPr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Klik for at indsætte tekst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6D48-5B3F-4C59-A9D8-68D0A39D6CD2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96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vens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496878">
            <a:off x="6504534" y="1615672"/>
            <a:ext cx="4653097" cy="4640373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188000" rIns="0" anchor="ctr" anchorCtr="1"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CAA0-42C1-41A7-86CE-BA2D8D2C2EF0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4AE573B-1000-D841-B8B4-F92752389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Klik for at tilføje overskrift</a:t>
            </a:r>
            <a:endParaRPr lang="en-GB" dirty="0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9B691B69-65AA-9748-80BF-996C89344B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8963" y="2097067"/>
            <a:ext cx="5818682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bg1"/>
                </a:solidFill>
              </a:defRPr>
            </a:lvl1pPr>
            <a:lvl2pPr>
              <a:defRPr lang="da-DK" sz="3200" b="1" dirty="0" smtClean="0">
                <a:solidFill>
                  <a:schemeClr val="bg1"/>
                </a:solidFill>
              </a:defRPr>
            </a:lvl2pPr>
            <a:lvl3pPr>
              <a:defRPr lang="da-DK" sz="2400" b="1" dirty="0" smtClean="0">
                <a:solidFill>
                  <a:schemeClr val="bg1"/>
                </a:solidFill>
              </a:defRPr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/>
              <a:t>Klik for at indsætte tekst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6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756000"/>
            <a:ext cx="6822000" cy="1804492"/>
          </a:xfrm>
          <a:solidFill>
            <a:schemeClr val="accent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spcAft>
                <a:spcPts val="600"/>
              </a:spcAft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Klik for at tilføje tekst...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073E-A784-466B-98E2-8BDE3F08A73A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277BB-5254-1D84-EA0B-F5AF633F0933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31748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1" y="4962214"/>
            <a:ext cx="4173870" cy="1340161"/>
          </a:xfrm>
          <a:solidFill>
            <a:schemeClr val="accent4">
              <a:alpha val="99950"/>
            </a:schemeClr>
          </a:solidFill>
        </p:spPr>
        <p:txBody>
          <a:bodyPr wrap="square" lIns="252000" tIns="108000" rIns="252000" bIns="0" anchor="t" anchorCtr="0">
            <a:spAutoFit/>
          </a:bodyPr>
          <a:lstStyle>
            <a:lvl1pPr>
              <a:defRPr sz="4000" b="1" spc="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Klik for at tilføje tekst...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92E9-ED6E-4E2D-9447-0E7DB3FDA12F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DB20F-CD30-3447-301A-903E5BC5BED1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20044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9450" y="4497883"/>
            <a:ext cx="6822000" cy="1804492"/>
          </a:xfrm>
          <a:solidFill>
            <a:schemeClr val="bg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Klik for at tilføje tekst...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C1D-A477-4C13-845F-4C5AC4DEDF20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5C28F-4EA0-040C-C6B4-A14FC010CCCE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02118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017402"/>
            <a:ext cx="11012487" cy="917513"/>
          </a:xfrm>
          <a:solidFill>
            <a:schemeClr val="accent2">
              <a:alpha val="99950"/>
            </a:schemeClr>
          </a:solidFill>
        </p:spPr>
        <p:txBody>
          <a:bodyPr wrap="square" lIns="180000" tIns="180000" rIns="180000" bIns="180000">
            <a:spAutoFit/>
          </a:bodyPr>
          <a:lstStyle>
            <a:lvl1pPr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Klik for at tilføje tekst...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2DB-13B5-430F-8C6F-F11F20BF0D18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58AF7-9740-8AD8-0C21-42A01D828328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17169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4161995"/>
            <a:ext cx="11012487" cy="2140380"/>
          </a:xfrm>
          <a:solidFill>
            <a:schemeClr val="bg1">
              <a:alpha val="46000"/>
            </a:schemeClr>
          </a:solidFill>
        </p:spPr>
        <p:txBody>
          <a:bodyPr wrap="square" lIns="252000" tIns="108000" rIns="252000" bIns="0">
            <a:spAutoFit/>
          </a:bodyPr>
          <a:lstStyle>
            <a:lvl1pPr algn="ctr">
              <a:defRPr sz="66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Klik for at tilføje tekst...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EF25-ACCC-4F90-BF7A-77B4DDE7678A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727BB-AC18-C435-CD32-52483CA4B110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57327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gsmål &amp; kommentar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B2A5-1DCC-48EA-93B7-A2D65B200BE6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C9382B17-B390-C8C0-F5F8-7665434C718C}"/>
              </a:ext>
            </a:extLst>
          </p:cNvPr>
          <p:cNvSpPr/>
          <p:nvPr userDrawn="1"/>
        </p:nvSpPr>
        <p:spPr>
          <a:xfrm>
            <a:off x="3642413" y="900524"/>
            <a:ext cx="4787900" cy="555880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83000"/>
              </a:lnSpc>
            </a:pPr>
            <a:r>
              <a:rPr lang="en-GB" sz="59500" b="1">
                <a:solidFill>
                  <a:schemeClr val="tx1">
                    <a:alpha val="14559"/>
                  </a:schemeClr>
                </a:solidFill>
              </a:rPr>
              <a:t>?</a:t>
            </a:r>
            <a:endParaRPr lang="en-GB" sz="59500" b="1" dirty="0">
              <a:solidFill>
                <a:schemeClr val="tx1">
                  <a:alpha val="14559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714F6-6F11-9826-9767-37567B1EC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732" y="1628776"/>
            <a:ext cx="9461718" cy="3999626"/>
          </a:xfrm>
        </p:spPr>
        <p:txBody>
          <a:bodyPr anchor="ctr" anchorCtr="0"/>
          <a:lstStyle>
            <a:lvl1pPr>
              <a:lnSpc>
                <a:spcPct val="83000"/>
              </a:lnSpc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Klik for at tilføje tekst...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61DB2-11FB-99E1-B80B-1463133B9A2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en-GB" sz="1400" b="1">
                <a:solidFill>
                  <a:schemeClr val="tx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0272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 </a:t>
            </a:r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Klik for at redigere titeltypografien i masteren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Klik for at tilføje titel</a:t>
            </a:r>
            <a:endParaRPr lang="en-GB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/>
            </a:lvl1pPr>
          </a:lstStyle>
          <a:p>
            <a:pPr lvl="0"/>
            <a:r>
              <a:rPr lang="en-GB"/>
              <a:t>Navn på oplægsholder, KU-enhed, sted og dato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E5195FB-CC23-4662-BC95-6C4057FF490E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>
                <a:solidFill>
                  <a:schemeClr val="tx1"/>
                </a:solidFill>
              </a:rPr>
              <a:t>Brugerguide</a:t>
            </a:r>
            <a:r>
              <a:rPr lang="en-GB" baseline="0">
                <a:solidFill>
                  <a:schemeClr val="tx1"/>
                </a:solidFill>
              </a:rPr>
              <a:t> </a:t>
            </a:r>
            <a:r>
              <a:rPr lang="en-GB" sz="1800" baseline="0">
                <a:solidFill>
                  <a:schemeClr val="tx1"/>
                </a:solidFill>
              </a:rPr>
              <a:t>– </a:t>
            </a:r>
            <a:r>
              <a:rPr lang="en-GB" sz="1800">
                <a:solidFill>
                  <a:schemeClr val="tx1"/>
                </a:solidFill>
              </a:rPr>
              <a:t>Slet, før du færdiggør din</a:t>
            </a:r>
            <a:r>
              <a:rPr lang="en-GB" sz="1800" baseline="0">
                <a:solidFill>
                  <a:schemeClr val="tx1"/>
                </a:solidFill>
              </a:rPr>
              <a:t> </a:t>
            </a:r>
            <a:r>
              <a:rPr lang="en-GB" sz="1800">
                <a:solidFill>
                  <a:schemeClr val="tx1"/>
                </a:solidFill>
              </a:rPr>
              <a:t>præsentation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åbner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PowerPoint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din KU-pc,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åbner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16:9-format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med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dansk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klikker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KU-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fanen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værktøjslinjen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via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knappen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mellem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skabeloner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henholdsvis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dansk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engelsk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eller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lille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version (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version ser du et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eksempel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diastype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venstrespalten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8900" lvl="0" indent="-88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demopræsentation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med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indsat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tekst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engelsk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version,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slette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ikke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brugere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m.fl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hente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PowerPoint-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skabelonerne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baseline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www.designguide.ku.dk/skabeloner/powerpoint/</a:t>
            </a:r>
            <a:b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en-GB" sz="800" dirty="0" err="1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</a:t>
            </a: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endParaRPr lang="en-GB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2576655" y="4237555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topmenuen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Sidefod</a:t>
            </a:r>
            <a:endParaRPr lang="en-GB" sz="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felterne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alle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eller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det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kun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være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enkelt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placeres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højre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side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topbjælke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587375" y="5678667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940574"/>
            <a:ext cx="395416" cy="126627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2587038" y="2582327"/>
            <a:ext cx="162424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2576655" y="3571524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16:9-format via dette link:</a:t>
            </a:r>
            <a:b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https://image.ku.dk/shared/aZwD18034DnM3TYEw9XagEF6kxI6MLkV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b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www.designguide.ku.dk/skabeloner/powerpoint/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2564067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4231619" y="1844048"/>
            <a:ext cx="235367" cy="418987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4404080" y="1900198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4416414" y="2138150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Pladsholder til dato 3" hidden="1">
            <a:extLst>
              <a:ext uri="{FF2B5EF4-FFF2-40B4-BE49-F238E27FC236}">
                <a16:creationId xmlns:a16="http://schemas.microsoft.com/office/drawing/2014/main" id="{79C6BA40-0A49-7673-45A9-7C4D3541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A96AD4B-435A-4D0A-87A0-F4000646B7B6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23" name="Pladsholder til sidefod 4" hidden="1">
            <a:extLst>
              <a:ext uri="{FF2B5EF4-FFF2-40B4-BE49-F238E27FC236}">
                <a16:creationId xmlns:a16="http://schemas.microsoft.com/office/drawing/2014/main" id="{F4D4719E-1E3F-B75D-AF75-C575C79D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4" name="Pladsholder til slidenummer 5" hidden="1">
            <a:extLst>
              <a:ext uri="{FF2B5EF4-FFF2-40B4-BE49-F238E27FC236}">
                <a16:creationId xmlns:a16="http://schemas.microsoft.com/office/drawing/2014/main" id="{9434FDBC-E923-AFC0-E942-C9567245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billede stor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 </a:t>
            </a:r>
            <a:endParaRPr lang="en-GB" dirty="0"/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9210F5A1-BA4C-C241-930B-E24AB0E14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Klik for at redigere titeltypografien i masteren</a:t>
            </a:r>
            <a:endParaRPr lang="en-GB" dirty="0"/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7AF680B5-5F7B-7C42-BF08-E9B604FED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="0" i="0" baseline="0"/>
            </a:lvl1pPr>
          </a:lstStyle>
          <a:p>
            <a:pPr lvl="0"/>
            <a:r>
              <a:rPr lang="en-GB"/>
              <a:t>Navn på oplægsholder, KU-enhed, sted og dato</a:t>
            </a:r>
            <a:endParaRPr lang="en-GB" dirty="0"/>
          </a:p>
        </p:txBody>
      </p:sp>
      <p:sp>
        <p:nvSpPr>
          <p:cNvPr id="13" name="Undertitel 2">
            <a:extLst>
              <a:ext uri="{FF2B5EF4-FFF2-40B4-BE49-F238E27FC236}">
                <a16:creationId xmlns:a16="http://schemas.microsoft.com/office/drawing/2014/main" id="{E8639E81-1331-644F-9855-3A9C253754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Klik for at tilføje undertitel</a:t>
            </a:r>
            <a:endParaRPr lang="en-GB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7A6A120-00EE-3144-9AB3-0695A4240B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Klik for at tilføje titel</a:t>
            </a:r>
            <a:endParaRPr lang="en-GB" dirty="0"/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5D6F800E-E8DB-D1E9-A292-CDCB828E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50C8D61-CF2F-4293-9A1F-6B0C79C373C6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15" name="Pladsholder til sidefod 4" hidden="1">
            <a:extLst>
              <a:ext uri="{FF2B5EF4-FFF2-40B4-BE49-F238E27FC236}">
                <a16:creationId xmlns:a16="http://schemas.microsoft.com/office/drawing/2014/main" id="{75F96715-1FD5-51ED-7CC1-42E30D08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6" name="Pladsholder til slidenummer 5" hidden="1">
            <a:extLst>
              <a:ext uri="{FF2B5EF4-FFF2-40B4-BE49-F238E27FC236}">
                <a16:creationId xmlns:a16="http://schemas.microsoft.com/office/drawing/2014/main" id="{FF7B57F8-B201-8F25-4597-86F1EE0A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8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/>
              <a:t> Klik på ikonet, hvis du vil indsætte et billede</a:t>
            </a:r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Klik for at redigere titeltypografien i masteren</a:t>
            </a: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Klik for at tilføje titel</a:t>
            </a:r>
            <a:endParaRPr lang="en-GB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/>
              <a:t>Navn på oplægsholder, KU-enhed, sted og dato</a:t>
            </a:r>
            <a:endParaRPr lang="en-GB" dirty="0"/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1570F19F-11E9-F8A1-DCD4-0B2BD42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4D99FEB-2FC3-4FA6-9F36-280592A4EBA0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11" name="Pladsholder til sidefod 4" hidden="1">
            <a:extLst>
              <a:ext uri="{FF2B5EF4-FFF2-40B4-BE49-F238E27FC236}">
                <a16:creationId xmlns:a16="http://schemas.microsoft.com/office/drawing/2014/main" id="{B7D930ED-6F01-0E90-6740-D9E50AA5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Pladsholder til slidenummer 5" hidden="1">
            <a:extLst>
              <a:ext uri="{FF2B5EF4-FFF2-40B4-BE49-F238E27FC236}">
                <a16:creationId xmlns:a16="http://schemas.microsoft.com/office/drawing/2014/main" id="{ADD5A7A0-1930-6FDD-F270-B46368D3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 Klik på ikonet, hvis du vil indsætte et billede</a:t>
            </a:r>
            <a:endParaRPr lang="en-GB" dirty="0"/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Klik for at redigere titeltypografien i masteren</a:t>
            </a:r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Klik for at tilføje titel</a:t>
            </a:r>
            <a:endParaRPr lang="en-GB" dirty="0"/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Klik for at tilføje undertitel</a:t>
            </a:r>
            <a:endParaRPr lang="en-GB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/>
              <a:t>Navn på oplægsholder, KU-enhed, sted og dato</a:t>
            </a:r>
            <a:endParaRPr lang="en-GB" dirty="0"/>
          </a:p>
        </p:txBody>
      </p:sp>
      <p:sp>
        <p:nvSpPr>
          <p:cNvPr id="13" name="Pladsholder til dato 3" hidden="1">
            <a:extLst>
              <a:ext uri="{FF2B5EF4-FFF2-40B4-BE49-F238E27FC236}">
                <a16:creationId xmlns:a16="http://schemas.microsoft.com/office/drawing/2014/main" id="{B280A661-856C-E622-1331-CDB60AB0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255E55A-4CBD-4745-9CAA-603B15E40F2A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14" name="Pladsholder til sidefod 4" hidden="1">
            <a:extLst>
              <a:ext uri="{FF2B5EF4-FFF2-40B4-BE49-F238E27FC236}">
                <a16:creationId xmlns:a16="http://schemas.microsoft.com/office/drawing/2014/main" id="{82F7776B-57AF-971B-A75B-223AFE26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Pladsholder til slidenummer 5" hidden="1">
            <a:extLst>
              <a:ext uri="{FF2B5EF4-FFF2-40B4-BE49-F238E27FC236}">
                <a16:creationId xmlns:a16="http://schemas.microsoft.com/office/drawing/2014/main" id="{EFF41101-1901-1836-D8DB-6C08E169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/>
              <a:t>Klik for at tilføje 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en-GB"/>
              <a:t>Klik for at indsætte tekst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/>
              <a:t>Klik for at tilføje 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b="0" i="0" baseline="0" dirty="0" smtClean="0"/>
            </a:lvl4pPr>
          </a:lstStyle>
          <a:p>
            <a:pPr lvl="0"/>
            <a:r>
              <a:rPr lang="en-GB"/>
              <a:t>Klik for at indsætte tekst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6000" y="1628776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en-GB"/>
              <a:t>Klik for at indsætte tekst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B7A-445E-4B32-AE33-AE6AFA618291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4651" y="1628775"/>
            <a:ext cx="5356800" cy="4672800"/>
          </a:xfrm>
          <a:solidFill>
            <a:schemeClr val="bg1">
              <a:lumMod val="75000"/>
            </a:schemeClr>
          </a:solidFill>
        </p:spPr>
        <p:txBody>
          <a:bodyPr lIns="360000" tIns="1080000" rIns="360000"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/>
              <a:t>Klik for at tilføje 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/>
              <a:t>Klik for at indsætte tekst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B346-6D22-4E2E-9D8A-0DE526CBF6C5}" type="datetime1">
              <a:rPr lang="en-GB" smtClean="0"/>
              <a:t>11-09-2023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4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Klik for at redigere i master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28775"/>
            <a:ext cx="11012487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Klik for at redigere i master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4</a:t>
            </a:r>
          </a:p>
          <a:p>
            <a:pPr lvl="4"/>
            <a:r>
              <a:rPr lang="en-GB"/>
              <a:t>5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AF5BBBEC-8DDA-37BC-3B1E-5DB781A5DDC2}"/>
              </a:ext>
            </a:extLst>
          </p:cNvPr>
          <p:cNvSpPr/>
          <p:nvPr userDrawn="1"/>
        </p:nvSpPr>
        <p:spPr>
          <a:xfrm>
            <a:off x="0" y="0"/>
            <a:ext cx="12192000" cy="33265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EEFEE">
                  <a:alpha val="92941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2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A056A0C-BA80-48B5-9C35-4A96F80DBB77}" type="datetime1">
              <a:rPr lang="en-GB" smtClean="0"/>
              <a:t>11-09-2023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9" r:id="rId2"/>
    <p:sldLayoutId id="2147483671" r:id="rId3"/>
    <p:sldLayoutId id="2147483701" r:id="rId4"/>
    <p:sldLayoutId id="2147483674" r:id="rId5"/>
    <p:sldLayoutId id="2147483670" r:id="rId6"/>
    <p:sldLayoutId id="2147483660" r:id="rId7"/>
    <p:sldLayoutId id="2147483662" r:id="rId8"/>
    <p:sldLayoutId id="2147483684" r:id="rId9"/>
    <p:sldLayoutId id="2147483685" r:id="rId10"/>
    <p:sldLayoutId id="2147483664" r:id="rId11"/>
    <p:sldLayoutId id="2147483665" r:id="rId12"/>
    <p:sldLayoutId id="2147483689" r:id="rId13"/>
    <p:sldLayoutId id="2147483702" r:id="rId14"/>
    <p:sldLayoutId id="2147483703" r:id="rId15"/>
    <p:sldLayoutId id="2147483694" r:id="rId16"/>
    <p:sldLayoutId id="2147483692" r:id="rId17"/>
    <p:sldLayoutId id="2147483691" r:id="rId18"/>
    <p:sldLayoutId id="2147483697" r:id="rId19"/>
    <p:sldLayoutId id="2147483704" r:id="rId20"/>
    <p:sldLayoutId id="2147483705" r:id="rId21"/>
    <p:sldLayoutId id="2147483695" r:id="rId22"/>
    <p:sldLayoutId id="2147483698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693" r:id="rId29"/>
    <p:sldLayoutId id="2147483688" r:id="rId3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i="0" kern="1200" spc="60" baseline="0">
          <a:solidFill>
            <a:schemeClr val="accent1"/>
          </a:solidFill>
          <a:latin typeface="+mj-lt"/>
          <a:ea typeface="Open Sans Extrabold" panose="020B0606030504020204" pitchFamily="34" charset="0"/>
          <a:cs typeface="Microsoft New Tai Lue" panose="020B0502040204020203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2pPr>
      <a:lvl3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3pPr>
      <a:lvl4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4pPr>
      <a:lvl5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5pPr>
      <a:lvl6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6pPr>
      <a:lvl7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7pPr>
      <a:lvl8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8pPr>
      <a:lvl9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716D6-12A9-6848-9732-186C35C7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D22D-F364-4E9E-AF9D-75D698CDD634}" type="datetime1">
              <a:rPr lang="en-GB" smtClean="0"/>
              <a:t>11/09/2023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59EDD3-1818-064E-95C1-FCEF1BC9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</a:t>
            </a:fld>
            <a:endParaRPr lang="en-GB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9411CF4-8073-DD44-B093-9248D64A2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217288"/>
            <a:ext cx="8787795" cy="544889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87027C1-0074-C48F-0228-0C5849C93098}"/>
              </a:ext>
            </a:extLst>
          </p:cNvPr>
          <p:cNvSpPr txBox="1">
            <a:spLocks/>
          </p:cNvSpPr>
          <p:nvPr/>
        </p:nvSpPr>
        <p:spPr>
          <a:xfrm>
            <a:off x="1828799" y="468040"/>
            <a:ext cx="8178194" cy="8423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60" baseline="0">
                <a:solidFill>
                  <a:schemeClr val="accent1"/>
                </a:solidFill>
                <a:latin typeface="+mj-lt"/>
                <a:ea typeface="Open Sans Extrabold" panose="020B0606030504020204" pitchFamily="34" charset="0"/>
                <a:cs typeface="Microsoft New Tai Lue" panose="020B0502040204020203" pitchFamily="34" charset="0"/>
              </a:defRPr>
            </a:lvl1pPr>
          </a:lstStyle>
          <a:p>
            <a:pPr algn="r"/>
            <a:r>
              <a:rPr lang="en-GB" sz="4800" b="1" dirty="0">
                <a:solidFill>
                  <a:srgbClr val="C55A1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DOUBLE DIAMOND INNOVATION</a:t>
            </a:r>
          </a:p>
        </p:txBody>
      </p:sp>
    </p:spTree>
    <p:extLst>
      <p:ext uri="{BB962C8B-B14F-4D97-AF65-F5344CB8AC3E}">
        <p14:creationId xmlns:p14="http://schemas.microsoft.com/office/powerpoint/2010/main" val="1079576965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wrap="square" rtlCol="0" anchor="ctr">
        <a:noAutofit/>
      </a:bodyPr>
      <a:lstStyle>
        <a:defPPr algn="l">
          <a:defRPr sz="2400" dirty="0" err="1" smtClean="0">
            <a:solidFill>
              <a:schemeClr val="bg1"/>
            </a:solidFill>
          </a:defRPr>
        </a:defPPr>
      </a:lstStyle>
    </a:spDef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400" b="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1518BBE5-3494-4B84-93BD-34B0A81B29C5}" vid="{78B150BD-D209-4E97-850E-DA1261543229}"/>
    </a:ext>
  </a:extLst>
</a:theme>
</file>

<file path=ppt/theme/theme2.xml><?xml version="1.0" encoding="utf-8"?>
<a:theme xmlns:a="http://schemas.openxmlformats.org/drawingml/2006/main" name="Office Theme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 Light</vt:lpstr>
      <vt:lpstr>Microsoft New Tai Lue</vt:lpstr>
      <vt:lpstr>Brugerdefineret design</vt:lpstr>
      <vt:lpstr>PowerPoint-præsentation</vt:lpstr>
    </vt:vector>
  </TitlesOfParts>
  <Company>SUND - 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Martin Benny Pedersen</dc:creator>
  <cp:lastModifiedBy>Martin Benny Pedersen</cp:lastModifiedBy>
  <cp:revision>1</cp:revision>
  <dcterms:created xsi:type="dcterms:W3CDTF">2023-09-11T12:48:28Z</dcterms:created>
  <dcterms:modified xsi:type="dcterms:W3CDTF">2023-09-11T12:50:34Z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MSIP_Label_6a2630e2-1ac5-455e-8217-0156b1936a76_Enabled">
    <vt:lpwstr>true</vt:lpwstr>
  </property>
  <property fmtid="{D5CDD505-2E9C-101B-9397-08002B2CF9AE}" pid="4" name="MSIP_Label_6a2630e2-1ac5-455e-8217-0156b1936a76_SetDate">
    <vt:lpwstr>2023-09-11T12:50:12Z</vt:lpwstr>
  </property>
  <property fmtid="{D5CDD505-2E9C-101B-9397-08002B2CF9AE}" pid="5" name="MSIP_Label_6a2630e2-1ac5-455e-8217-0156b1936a76_Method">
    <vt:lpwstr>Standard</vt:lpwstr>
  </property>
  <property fmtid="{D5CDD505-2E9C-101B-9397-08002B2CF9AE}" pid="6" name="MSIP_Label_6a2630e2-1ac5-455e-8217-0156b1936a76_Name">
    <vt:lpwstr>Notclass</vt:lpwstr>
  </property>
  <property fmtid="{D5CDD505-2E9C-101B-9397-08002B2CF9AE}" pid="7" name="MSIP_Label_6a2630e2-1ac5-455e-8217-0156b1936a76_SiteId">
    <vt:lpwstr>a3927f91-cda1-4696-af89-8c9f1ceffa91</vt:lpwstr>
  </property>
  <property fmtid="{D5CDD505-2E9C-101B-9397-08002B2CF9AE}" pid="8" name="MSIP_Label_6a2630e2-1ac5-455e-8217-0156b1936a76_ActionId">
    <vt:lpwstr>30057926-414d-4292-a4e5-23927bf6ac2c</vt:lpwstr>
  </property>
  <property fmtid="{D5CDD505-2E9C-101B-9397-08002B2CF9AE}" pid="9" name="MSIP_Label_6a2630e2-1ac5-455e-8217-0156b1936a76_ContentBits">
    <vt:lpwstr>0</vt:lpwstr>
  </property>
</Properties>
</file>